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2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06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70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697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15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88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72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711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8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1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589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1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14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71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5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03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5CC1DB4-DF84-49C7-B3C6-80A6D855374E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EFA4680-986B-474D-B4FE-F69BFE6D7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7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uffrage" TargetMode="External"/><Relationship Id="rId2" Type="http://schemas.openxmlformats.org/officeDocument/2006/relationships/hyperlink" Target="http://en.wikipedia.org/wiki/United_States_Constitu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AMENDMENTS OF THE PROGRESSIVE 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               16</a:t>
            </a:r>
            <a:r>
              <a:rPr lang="en-US" baseline="30000" dirty="0" smtClean="0"/>
              <a:t>TH</a:t>
            </a:r>
            <a:r>
              <a:rPr lang="en-US" dirty="0" smtClean="0"/>
              <a:t>, 17</a:t>
            </a:r>
            <a:r>
              <a:rPr lang="en-US" baseline="30000" dirty="0" smtClean="0"/>
              <a:t>TH</a:t>
            </a:r>
            <a:r>
              <a:rPr lang="en-US" dirty="0" smtClean="0"/>
              <a:t>, 18</a:t>
            </a:r>
            <a:r>
              <a:rPr lang="en-US" baseline="30000" dirty="0" smtClean="0"/>
              <a:t>TH</a:t>
            </a:r>
            <a:r>
              <a:rPr lang="en-US" dirty="0" smtClean="0"/>
              <a:t>, AND 19</a:t>
            </a:r>
            <a:r>
              <a:rPr lang="en-US" baseline="30000" dirty="0" smtClean="0"/>
              <a:t>TH</a:t>
            </a:r>
            <a:r>
              <a:rPr lang="en-US" dirty="0" smtClean="0"/>
              <a:t>     Bell ringer quiz next class!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846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 TH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743200"/>
            <a:ext cx="4598146" cy="3276600"/>
          </a:xfrm>
        </p:spPr>
        <p:txBody>
          <a:bodyPr/>
          <a:lstStyle/>
          <a:p>
            <a:r>
              <a:rPr lang="en-US" sz="2000" dirty="0"/>
              <a:t>The 16</a:t>
            </a:r>
            <a:r>
              <a:rPr lang="en-US" sz="2000" baseline="30000" dirty="0"/>
              <a:t>th</a:t>
            </a:r>
            <a:r>
              <a:rPr lang="en-US" sz="2000" dirty="0"/>
              <a:t> Amendment created </a:t>
            </a:r>
            <a:r>
              <a:rPr lang="en-US" sz="2000" dirty="0" smtClean="0"/>
              <a:t>the graduated </a:t>
            </a:r>
            <a:r>
              <a:rPr lang="en-US" sz="2000" dirty="0"/>
              <a:t>income tax, a </a:t>
            </a:r>
            <a:r>
              <a:rPr lang="en-US" sz="2000" dirty="0" smtClean="0"/>
              <a:t>method </a:t>
            </a:r>
            <a:r>
              <a:rPr lang="en-US" sz="2000" dirty="0"/>
              <a:t>of collecting taxes based on the income </a:t>
            </a:r>
            <a:r>
              <a:rPr lang="en-US" sz="2000" dirty="0" smtClean="0"/>
              <a:t>of </a:t>
            </a:r>
            <a:r>
              <a:rPr lang="en-US" sz="2000" dirty="0"/>
              <a:t>the individual citizen.</a:t>
            </a:r>
          </a:p>
          <a:p>
            <a:endParaRPr lang="en-US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942" y="2302458"/>
            <a:ext cx="4070858" cy="430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96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 TH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3632946" cy="3416300"/>
          </a:xfrm>
        </p:spPr>
        <p:txBody>
          <a:bodyPr/>
          <a:lstStyle/>
          <a:p>
            <a:r>
              <a:rPr lang="en-US" dirty="0"/>
              <a:t>The 17th Amendment to the Constitution was another voter reform amendment– providing for the direct election of Senators</a:t>
            </a:r>
            <a:r>
              <a:rPr lang="en-US" sz="1400" dirty="0"/>
              <a:t>.</a:t>
            </a:r>
            <a:endParaRPr lang="en-U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0958">
            <a:off x="5687703" y="2404968"/>
            <a:ext cx="3765758" cy="404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863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425700"/>
            <a:ext cx="3747246" cy="3594100"/>
          </a:xfrm>
        </p:spPr>
        <p:txBody>
          <a:bodyPr>
            <a:normAutofit/>
          </a:bodyPr>
          <a:lstStyle/>
          <a:p>
            <a:r>
              <a:rPr lang="en-US" sz="2000" dirty="0"/>
              <a:t>The 18th Amendment to the United States Constitution prohibited the manufacture, sale, transport, import, or export of alcoholic beverages.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00" y="2226733"/>
            <a:ext cx="3429000" cy="4072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466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19 TH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191746" cy="3416300"/>
          </a:xfrm>
        </p:spPr>
        <p:txBody>
          <a:bodyPr/>
          <a:lstStyle/>
          <a:p>
            <a:r>
              <a:rPr lang="en-US" dirty="0"/>
              <a:t>The </a:t>
            </a:r>
            <a:r>
              <a:rPr lang="en-US" b="1" dirty="0"/>
              <a:t>Nineteenth Amendment</a:t>
            </a:r>
            <a:r>
              <a:rPr lang="en-US" dirty="0"/>
              <a:t> </a:t>
            </a:r>
            <a:r>
              <a:rPr lang="en-US" dirty="0" smtClean="0"/>
              <a:t>to </a:t>
            </a:r>
            <a:r>
              <a:rPr lang="en-US" dirty="0"/>
              <a:t>the </a:t>
            </a:r>
            <a:r>
              <a:rPr lang="en-US" dirty="0">
                <a:hlinkClick r:id="rId2" tooltip="United States Constitution"/>
              </a:rPr>
              <a:t>United States Constitution</a:t>
            </a:r>
            <a:r>
              <a:rPr lang="en-US" dirty="0"/>
              <a:t> prohibits any United States citizen from being denied the </a:t>
            </a:r>
            <a:r>
              <a:rPr lang="en-US" u="sng" dirty="0">
                <a:hlinkClick r:id="rId3" tooltip="Suffrage"/>
              </a:rPr>
              <a:t>right to vote</a:t>
            </a:r>
            <a:r>
              <a:rPr lang="en-US" dirty="0"/>
              <a:t> on the basis of </a:t>
            </a:r>
            <a:r>
              <a:rPr lang="en-US" dirty="0" smtClean="0"/>
              <a:t>sex.</a:t>
            </a:r>
          </a:p>
          <a:p>
            <a:r>
              <a:rPr lang="en-US" dirty="0" smtClean="0"/>
              <a:t>WOMEN finally get to VOTE!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2603500"/>
            <a:ext cx="3594100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20036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35</TotalTime>
  <Words>100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AMENDMENTS OF THE PROGRESSIVE ERA</vt:lpstr>
      <vt:lpstr>16 TH AMENDMENT</vt:lpstr>
      <vt:lpstr>17 TH AMENDMENT</vt:lpstr>
      <vt:lpstr>18TH AMENDMENT</vt:lpstr>
      <vt:lpstr>    19 TH AMENDMENT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16TH  AMENDMENT</dc:title>
  <dc:creator>Vickie J. Dean</dc:creator>
  <cp:lastModifiedBy>Vickie J. Dean</cp:lastModifiedBy>
  <cp:revision>4</cp:revision>
  <dcterms:created xsi:type="dcterms:W3CDTF">2015-01-07T16:18:53Z</dcterms:created>
  <dcterms:modified xsi:type="dcterms:W3CDTF">2015-01-07T18:12:40Z</dcterms:modified>
</cp:coreProperties>
</file>